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sldIdLst>
    <p:sldId id="346" r:id="rId2"/>
    <p:sldId id="1163" r:id="rId3"/>
    <p:sldId id="1468" r:id="rId4"/>
    <p:sldId id="1469" r:id="rId5"/>
    <p:sldId id="1405" r:id="rId6"/>
    <p:sldId id="1397" r:id="rId7"/>
    <p:sldId id="1398" r:id="rId8"/>
    <p:sldId id="1399" r:id="rId9"/>
    <p:sldId id="1400" r:id="rId10"/>
    <p:sldId id="1408" r:id="rId11"/>
    <p:sldId id="1403" r:id="rId12"/>
    <p:sldId id="1409" r:id="rId13"/>
    <p:sldId id="1419" r:id="rId14"/>
    <p:sldId id="1410" r:id="rId15"/>
    <p:sldId id="1420" r:id="rId16"/>
    <p:sldId id="1411" r:id="rId17"/>
    <p:sldId id="1412" r:id="rId18"/>
    <p:sldId id="1413" r:id="rId19"/>
    <p:sldId id="1450" r:id="rId20"/>
    <p:sldId id="1421" r:id="rId21"/>
    <p:sldId id="1414" r:id="rId22"/>
    <p:sldId id="1415" r:id="rId23"/>
    <p:sldId id="1416" r:id="rId24"/>
    <p:sldId id="1422" r:id="rId25"/>
    <p:sldId id="1417" r:id="rId26"/>
    <p:sldId id="1455" r:id="rId27"/>
    <p:sldId id="1465" r:id="rId28"/>
    <p:sldId id="1463" r:id="rId29"/>
    <p:sldId id="1456" r:id="rId30"/>
    <p:sldId id="1457" r:id="rId31"/>
    <p:sldId id="1458" r:id="rId32"/>
    <p:sldId id="1467" r:id="rId33"/>
    <p:sldId id="1466" r:id="rId34"/>
    <p:sldId id="1288" r:id="rId35"/>
    <p:sldId id="1289" r:id="rId36"/>
    <p:sldId id="1261" r:id="rId37"/>
    <p:sldId id="1262" r:id="rId38"/>
    <p:sldId id="1263" r:id="rId39"/>
    <p:sldId id="1290" r:id="rId40"/>
    <p:sldId id="1291" r:id="rId41"/>
    <p:sldId id="1293" r:id="rId42"/>
    <p:sldId id="1267" r:id="rId43"/>
    <p:sldId id="1503" r:id="rId44"/>
    <p:sldId id="1294" r:id="rId45"/>
    <p:sldId id="1556" r:id="rId46"/>
    <p:sldId id="1557" r:id="rId47"/>
    <p:sldId id="1504" r:id="rId48"/>
    <p:sldId id="1296" r:id="rId49"/>
    <p:sldId id="1269" r:id="rId50"/>
    <p:sldId id="1502" r:id="rId51"/>
    <p:sldId id="1295" r:id="rId52"/>
    <p:sldId id="1297" r:id="rId53"/>
    <p:sldId id="1473" r:id="rId54"/>
    <p:sldId id="1474" r:id="rId55"/>
    <p:sldId id="1505" r:id="rId56"/>
    <p:sldId id="1478" r:id="rId57"/>
    <p:sldId id="1543" r:id="rId58"/>
    <p:sldId id="1300" r:id="rId59"/>
    <p:sldId id="1298" r:id="rId60"/>
    <p:sldId id="1506" r:id="rId61"/>
    <p:sldId id="1309" r:id="rId62"/>
    <p:sldId id="1310" r:id="rId63"/>
    <p:sldId id="1270" r:id="rId64"/>
    <p:sldId id="1316" r:id="rId65"/>
    <p:sldId id="1471" r:id="rId66"/>
    <p:sldId id="1470" r:id="rId67"/>
    <p:sldId id="1475" r:id="rId68"/>
    <p:sldId id="1507" r:id="rId69"/>
    <p:sldId id="1490" r:id="rId70"/>
    <p:sldId id="1508" r:id="rId71"/>
    <p:sldId id="1472" r:id="rId72"/>
    <p:sldId id="1476" r:id="rId73"/>
    <p:sldId id="1509" r:id="rId74"/>
    <p:sldId id="1480" r:id="rId75"/>
    <p:sldId id="1479" r:id="rId76"/>
    <p:sldId id="1481" r:id="rId77"/>
    <p:sldId id="1482" r:id="rId78"/>
    <p:sldId id="1483" r:id="rId79"/>
    <p:sldId id="1489" r:id="rId80"/>
    <p:sldId id="1484" r:id="rId81"/>
    <p:sldId id="1491" r:id="rId82"/>
    <p:sldId id="1492" r:id="rId83"/>
    <p:sldId id="1486" r:id="rId84"/>
    <p:sldId id="1493" r:id="rId85"/>
    <p:sldId id="1494" r:id="rId86"/>
    <p:sldId id="1495" r:id="rId87"/>
    <p:sldId id="1510" r:id="rId88"/>
    <p:sldId id="1496" r:id="rId89"/>
    <p:sldId id="1511" r:id="rId90"/>
    <p:sldId id="1512" r:id="rId91"/>
    <p:sldId id="1513" r:id="rId92"/>
    <p:sldId id="1514" r:id="rId93"/>
    <p:sldId id="1515" r:id="rId94"/>
    <p:sldId id="1500" r:id="rId95"/>
    <p:sldId id="1516" r:id="rId96"/>
    <p:sldId id="1517" r:id="rId97"/>
    <p:sldId id="1528" r:id="rId98"/>
    <p:sldId id="1529" r:id="rId99"/>
    <p:sldId id="1530" r:id="rId100"/>
    <p:sldId id="1531" r:id="rId101"/>
    <p:sldId id="1532" r:id="rId102"/>
    <p:sldId id="1534" r:id="rId103"/>
    <p:sldId id="1536" r:id="rId104"/>
    <p:sldId id="1537" r:id="rId105"/>
    <p:sldId id="1538" r:id="rId106"/>
    <p:sldId id="1539" r:id="rId107"/>
    <p:sldId id="1540" r:id="rId108"/>
    <p:sldId id="1542" r:id="rId109"/>
    <p:sldId id="1545" r:id="rId110"/>
    <p:sldId id="1546" r:id="rId111"/>
    <p:sldId id="1547" r:id="rId112"/>
    <p:sldId id="1548" r:id="rId113"/>
    <p:sldId id="1549" r:id="rId114"/>
    <p:sldId id="1555" r:id="rId115"/>
    <p:sldId id="345" r:id="rId116"/>
  </p:sldIdLst>
  <p:sldSz cx="12192000" cy="6858000"/>
  <p:notesSz cx="6858000" cy="9144000"/>
  <p:embeddedFontLst>
    <p:embeddedFont>
      <p:font typeface="강한공군체 Medium" panose="020B0600000101010101" pitchFamily="34" charset="-127"/>
      <p:regular r:id="rId118"/>
    </p:embeddedFont>
    <p:embeddedFont>
      <p:font typeface="맑은 고딕" panose="020B0503020000020004" pitchFamily="50" charset="-127"/>
      <p:regular r:id="rId119"/>
      <p:bold r:id="rId120"/>
    </p:embeddedFont>
    <p:embeddedFont>
      <p:font typeface="Calibri" panose="020F0502020204030204" pitchFamily="34" charset="0"/>
      <p:regular r:id="rId121"/>
      <p:bold r:id="rId122"/>
      <p:italic r:id="rId123"/>
      <p:boldItalic r:id="rId124"/>
    </p:embeddedFont>
    <p:embeddedFont>
      <p:font typeface="Consolas" panose="020B0609020204030204" pitchFamily="49" charset="0"/>
      <p:regular r:id="rId125"/>
      <p:bold r:id="rId126"/>
      <p:italic r:id="rId127"/>
      <p:boldItalic r:id="rId128"/>
    </p:embeddedFont>
    <p:embeddedFont>
      <p:font typeface="Mosk Bold 700" panose="02000506000000020004" pitchFamily="2" charset="0"/>
      <p:bold r:id="rId1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E1E1E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6353" autoAdjust="0"/>
  </p:normalViewPr>
  <p:slideViewPr>
    <p:cSldViewPr snapToGrid="0">
      <p:cViewPr varScale="1">
        <p:scale>
          <a:sx n="107" d="100"/>
          <a:sy n="107" d="100"/>
        </p:scale>
        <p:origin x="70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07/15/2022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10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A166A112-BFF1-694B-4364-5E067BC67EF1}"/>
              </a:ext>
            </a:extLst>
          </p:cNvPr>
          <p:cNvSpPr/>
          <p:nvPr/>
        </p:nvSpPr>
        <p:spPr>
          <a:xfrm>
            <a:off x="4304581" y="508958"/>
            <a:ext cx="51759" cy="457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페루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791711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자바스크립트(JavaScript) 공부하자">
            <a:extLst>
              <a:ext uri="{FF2B5EF4-FFF2-40B4-BE49-F238E27FC236}">
                <a16:creationId xmlns:a16="http://schemas.microsoft.com/office/drawing/2014/main" id="{D017663F-6417-3D83-AB39-077C7BDD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3" y="851193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1027104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익스트림무비 - 테니스공의 색깔은 노랑일까 초록일까?">
            <a:extLst>
              <a:ext uri="{FF2B5EF4-FFF2-40B4-BE49-F238E27FC236}">
                <a16:creationId xmlns:a16="http://schemas.microsoft.com/office/drawing/2014/main" id="{D9C550BE-06B0-CFA3-1604-3A9CB248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62100"/>
            <a:ext cx="457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984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희망 짤과 움짤 모음 - 짤봇">
            <a:extLst>
              <a:ext uri="{FF2B5EF4-FFF2-40B4-BE49-F238E27FC236}">
                <a16:creationId xmlns:a16="http://schemas.microsoft.com/office/drawing/2014/main" id="{444797E1-D319-E185-5302-4E5625B7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68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옆 테이블에 있는 참여자 </a:t>
            </a:r>
            <a:r>
              <a:rPr lang="en-US" altLang="ko-KR" dirty="0"/>
              <a:t>2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4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EDD333-7E02-A61A-D018-F51F79E404D4}"/>
              </a:ext>
            </a:extLst>
          </p:cNvPr>
          <p:cNvSpPr/>
          <p:nvPr/>
        </p:nvSpPr>
        <p:spPr>
          <a:xfrm>
            <a:off x="815788" y="2370093"/>
            <a:ext cx="4195483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4E967B-3E65-1185-AABB-560C9B2199D8}"/>
              </a:ext>
            </a:extLst>
          </p:cNvPr>
          <p:cNvSpPr/>
          <p:nvPr/>
        </p:nvSpPr>
        <p:spPr>
          <a:xfrm>
            <a:off x="815788" y="3455895"/>
            <a:ext cx="4195483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저장각! 찰리브라운 스누피 명언 명대사 짤 모음 : 네이버 블로그">
            <a:extLst>
              <a:ext uri="{FF2B5EF4-FFF2-40B4-BE49-F238E27FC236}">
                <a16:creationId xmlns:a16="http://schemas.microsoft.com/office/drawing/2014/main" id="{6FFD2077-4522-CE88-B155-52FA6E24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0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2895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6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1439746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) / text </a:t>
            </a:r>
            <a:r>
              <a:rPr lang="ko-KR" altLang="en-US" dirty="0"/>
              <a:t>인풋 </a:t>
            </a:r>
            <a:r>
              <a:rPr lang="en-US" altLang="ko-KR" dirty="0"/>
              <a:t>/ </a:t>
            </a:r>
            <a:r>
              <a:rPr lang="ko-KR" altLang="en-US" dirty="0"/>
              <a:t>임의의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인풋에 </a:t>
            </a:r>
            <a:r>
              <a:rPr lang="en-US" altLang="ko-KR" dirty="0"/>
              <a:t>placeholder </a:t>
            </a:r>
            <a:r>
              <a:rPr lang="ko-KR" altLang="en-US" dirty="0"/>
              <a:t>속성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span </a:t>
            </a:r>
            <a:r>
              <a:rPr lang="ko-KR" altLang="en-US" dirty="0"/>
              <a:t>요소의 텍스트도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r>
              <a:rPr lang="ko-KR" altLang="en-US" dirty="0"/>
              <a:t>입력을 클릭하면</a:t>
            </a:r>
            <a:endParaRPr lang="en-US" altLang="ko-KR" dirty="0"/>
          </a:p>
          <a:p>
            <a:pPr lvl="1"/>
            <a:r>
              <a:rPr lang="en-US" altLang="ko-KR" dirty="0"/>
              <a:t>Text </a:t>
            </a:r>
            <a:r>
              <a:rPr lang="ko-KR" altLang="en-US" dirty="0"/>
              <a:t>인풋에 입력 받은 값을 </a:t>
            </a:r>
            <a:r>
              <a:rPr lang="en-US" altLang="ko-KR" dirty="0"/>
              <a:t>span </a:t>
            </a:r>
            <a:r>
              <a:rPr lang="ko-KR" altLang="en-US" dirty="0"/>
              <a:t>요소의 컨텐츠로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9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일곱번째</a:t>
            </a:r>
            <a:r>
              <a:rPr lang="ko-KR" altLang="en-US" dirty="0"/>
              <a:t> 박스 색상을 무지개에 맞춰서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8978</TotalTime>
  <Words>3155</Words>
  <Application>Microsoft Office PowerPoint</Application>
  <PresentationFormat>와이드스크린</PresentationFormat>
  <Paragraphs>475</Paragraphs>
  <Slides>115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2" baseType="lpstr">
      <vt:lpstr>맑은 고딕</vt:lpstr>
      <vt:lpstr>Mosk Bold 700</vt:lpstr>
      <vt:lpstr>Arial</vt:lpstr>
      <vt:lpstr>Consolas</vt:lpstr>
      <vt:lpstr>Calibri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PowerPoint 프레젠테이션</vt:lpstr>
      <vt:lpstr> setAttribute, html 요소 속성 추가</vt:lpstr>
      <vt:lpstr>PowerPoint 프레젠테이션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 9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페루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1041</cp:revision>
  <dcterms:created xsi:type="dcterms:W3CDTF">2022-05-29T13:34:07Z</dcterms:created>
  <dcterms:modified xsi:type="dcterms:W3CDTF">2022-07-15T02:05:31Z</dcterms:modified>
</cp:coreProperties>
</file>